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8" r:id="rId3"/>
    <p:sldId id="258" r:id="rId4"/>
    <p:sldId id="259" r:id="rId5"/>
    <p:sldId id="260" r:id="rId6"/>
    <p:sldId id="265" r:id="rId7"/>
    <p:sldId id="276" r:id="rId8"/>
    <p:sldId id="261" r:id="rId9"/>
    <p:sldId id="264" r:id="rId10"/>
    <p:sldId id="262" r:id="rId11"/>
    <p:sldId id="263" r:id="rId12"/>
    <p:sldId id="266" r:id="rId13"/>
    <p:sldId id="269" r:id="rId14"/>
    <p:sldId id="270" r:id="rId15"/>
    <p:sldId id="272" r:id="rId16"/>
    <p:sldId id="274" r:id="rId17"/>
    <p:sldId id="275" r:id="rId18"/>
    <p:sldId id="271" r:id="rId19"/>
    <p:sldId id="287" r:id="rId20"/>
    <p:sldId id="267" r:id="rId21"/>
    <p:sldId id="268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2"/>
    <p:restoredTop sz="92055"/>
  </p:normalViewPr>
  <p:slideViewPr>
    <p:cSldViewPr snapToGrid="0" snapToObjects="1">
      <p:cViewPr varScale="1">
        <p:scale>
          <a:sx n="33" d="100"/>
          <a:sy n="33" d="100"/>
        </p:scale>
        <p:origin x="200" y="2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1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1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4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8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9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8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9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4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1774106"/>
            <a:ext cx="1767276" cy="162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21196"/>
            <a:ext cx="3920073" cy="122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4" y="2066459"/>
            <a:ext cx="3147892" cy="8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2" y="4188278"/>
            <a:ext cx="2953645" cy="106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3" y="5015375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9" y="3206531"/>
            <a:ext cx="2805464" cy="151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8" y="712307"/>
            <a:ext cx="4691618" cy="645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4" y="1837460"/>
            <a:ext cx="2776292" cy="15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2" y="355641"/>
            <a:ext cx="10146323" cy="540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bg2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Trying to predict the bills that passed (in 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4154" y="2198026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Output from mongo_cleanup.py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703</Words>
  <Application>Microsoft Macintosh PowerPoint</Application>
  <PresentationFormat>Widescreen</PresentationFormat>
  <Paragraphs>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46</cp:revision>
  <dcterms:created xsi:type="dcterms:W3CDTF">2018-12-10T18:17:29Z</dcterms:created>
  <dcterms:modified xsi:type="dcterms:W3CDTF">2018-12-20T22:59:32Z</dcterms:modified>
</cp:coreProperties>
</file>